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0" r:id="rId4"/>
    <p:sldId id="261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2610" autoAdjust="0"/>
  </p:normalViewPr>
  <p:slideViewPr>
    <p:cSldViewPr snapToGrid="0" snapToObjects="1">
      <p:cViewPr varScale="1">
        <p:scale>
          <a:sx n="29" d="100"/>
          <a:sy n="29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CDC53-FDA3-430C-9BD4-5A10FFC23BE0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F1A82-FDA3-4369-954E-05106341B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Facebook</a:t>
            </a:r>
            <a:r>
              <a:rPr lang="en-US" b="1" dirty="0" smtClean="0"/>
              <a:t> Template</a:t>
            </a:r>
            <a:r>
              <a:rPr lang="en-US" b="1" baseline="0" dirty="0" smtClean="0"/>
              <a:t> </a:t>
            </a:r>
            <a:r>
              <a:rPr lang="en-US" baseline="0" dirty="0" smtClean="0"/>
              <a:t>can be found at </a:t>
            </a:r>
            <a:r>
              <a:rPr lang="en-US" b="1" baseline="0" dirty="0" smtClean="0"/>
              <a:t>http://learningcanbefun.wikispaces.com/Learning+Tools  </a:t>
            </a:r>
            <a:r>
              <a:rPr lang="en-US" b="0" baseline="0" dirty="0" smtClean="0"/>
              <a:t>along with other options for creating “fake” </a:t>
            </a:r>
            <a:r>
              <a:rPr lang="en-US" b="0" baseline="0" dirty="0" err="1" smtClean="0"/>
              <a:t>Facebook</a:t>
            </a:r>
            <a:r>
              <a:rPr lang="en-US" b="0" baseline="0" dirty="0" smtClean="0"/>
              <a:t> profiles.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F1A82-FDA3-4369-954E-05106341BDE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Info including BIOGRAPHY,</a:t>
            </a:r>
            <a:r>
              <a:rPr lang="en-US" baseline="0" dirty="0" smtClean="0"/>
              <a:t> which s</a:t>
            </a:r>
            <a:r>
              <a:rPr lang="en-US" dirty="0" smtClean="0"/>
              <a:t>hould </a:t>
            </a:r>
            <a:r>
              <a:rPr lang="en-US" dirty="0" smtClean="0"/>
              <a:t>be written in your own </a:t>
            </a:r>
            <a:r>
              <a:rPr lang="en-US" dirty="0" smtClean="0"/>
              <a:t>words.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F1A82-FDA3-4369-954E-05106341BDE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information for</a:t>
            </a:r>
            <a:r>
              <a:rPr lang="en-US" baseline="0" dirty="0" smtClean="0"/>
              <a:t> the person’s profile you are creating. </a:t>
            </a:r>
            <a:r>
              <a:rPr lang="en-US" i="1" baseline="0" dirty="0" smtClean="0"/>
              <a:t>Ex. Employer for J. F. Kennedy would be the President of  the United States of America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F1A82-FDA3-4369-954E-05106341BDE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You MUST</a:t>
            </a:r>
            <a:r>
              <a:rPr lang="en-US" b="1" baseline="0" dirty="0" smtClean="0"/>
              <a:t> have at least 8 “friends”</a:t>
            </a:r>
            <a:endParaRPr lang="en-US" b="1" dirty="0" smtClean="0"/>
          </a:p>
          <a:p>
            <a:r>
              <a:rPr lang="en-US" dirty="0" smtClean="0"/>
              <a:t>For</a:t>
            </a:r>
            <a:r>
              <a:rPr lang="en-US" baseline="0" dirty="0" smtClean="0"/>
              <a:t> the title, include something that let’s us know </a:t>
            </a:r>
            <a:r>
              <a:rPr lang="en-US" b="1" baseline="0" dirty="0" smtClean="0"/>
              <a:t>WHY</a:t>
            </a:r>
            <a:r>
              <a:rPr lang="en-US" baseline="0" dirty="0" smtClean="0"/>
              <a:t> this person is friends with </a:t>
            </a:r>
            <a:r>
              <a:rPr lang="en-US" baseline="0" dirty="0" smtClean="0"/>
              <a:t>the person you are creating a profile for.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F1A82-FDA3-4369-954E-05106341BDE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person</a:t>
            </a:r>
            <a:r>
              <a:rPr lang="en-US" baseline="0" dirty="0" smtClean="0"/>
              <a:t> you are profiling must </a:t>
            </a:r>
            <a:r>
              <a:rPr lang="en-US" baseline="0" dirty="0" smtClean="0"/>
              <a:t>have </a:t>
            </a:r>
            <a:r>
              <a:rPr lang="en-US" b="1" u="sng" baseline="0" dirty="0" smtClean="0"/>
              <a:t>at </a:t>
            </a:r>
            <a:r>
              <a:rPr lang="en-US" b="1" u="sng" baseline="0" dirty="0" smtClean="0"/>
              <a:t>least</a:t>
            </a:r>
            <a:r>
              <a:rPr lang="en-US" b="1" u="none" baseline="0" dirty="0" smtClean="0"/>
              <a:t> </a:t>
            </a:r>
            <a:r>
              <a:rPr lang="en-US" baseline="0" dirty="0" smtClean="0"/>
              <a:t>3 </a:t>
            </a:r>
            <a:r>
              <a:rPr lang="en-US" baseline="0" dirty="0" smtClean="0"/>
              <a:t>different people </a:t>
            </a:r>
            <a:r>
              <a:rPr lang="en-US" baseline="0" dirty="0" smtClean="0"/>
              <a:t>commenting on their profile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F1A82-FDA3-4369-954E-05106341BDE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32ACE-12A2-AD44-9AE0-885A21DA8A39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8.jpeg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8" y="2780477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erlin Sans FB Demi" pitchFamily="34" charset="0"/>
              </a:rPr>
              <a:t>Profile of </a:t>
            </a:r>
            <a:r>
              <a:rPr lang="en-US" dirty="0" smtClean="0">
                <a:latin typeface="Berlin Sans FB Demi" pitchFamily="34" charset="0"/>
              </a:rPr>
              <a:t>:</a:t>
            </a:r>
            <a:br>
              <a:rPr lang="en-US" dirty="0" smtClean="0">
                <a:latin typeface="Berlin Sans FB Demi" pitchFamily="34" charset="0"/>
              </a:rPr>
            </a:br>
            <a:r>
              <a:rPr lang="en-US" sz="6000" dirty="0" smtClean="0">
                <a:latin typeface="Berlin Sans FB Demi" pitchFamily="34" charset="0"/>
              </a:rPr>
              <a:t>(Enter Person’s </a:t>
            </a:r>
            <a:r>
              <a:rPr lang="en-US" sz="6000" dirty="0" smtClean="0">
                <a:latin typeface="Berlin Sans FB Demi" pitchFamily="34" charset="0"/>
              </a:rPr>
              <a:t>Name Here)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40396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By: (Student’s Name)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(Name of Class)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(Period)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(Name of Teacher)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8241" y="499692"/>
            <a:ext cx="4870450" cy="181830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4891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66741" y="954271"/>
            <a:ext cx="642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PROFILE NAME HERE </a:t>
            </a:r>
            <a:r>
              <a:rPr lang="en-US" dirty="0" smtClean="0"/>
              <a:t>status sentence here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67710" y="1673273"/>
            <a:ext cx="7276289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About Me</a:t>
            </a:r>
          </a:p>
          <a:p>
            <a:r>
              <a:rPr lang="en-US" dirty="0" smtClean="0"/>
              <a:t>Basic Info</a:t>
            </a:r>
          </a:p>
          <a:p>
            <a:r>
              <a:rPr lang="en-US" dirty="0" smtClean="0"/>
              <a:t>		Sex:</a:t>
            </a:r>
          </a:p>
          <a:p>
            <a:r>
              <a:rPr lang="en-US" dirty="0" smtClean="0"/>
              <a:t>		Birthday:</a:t>
            </a:r>
          </a:p>
          <a:p>
            <a:r>
              <a:rPr lang="en-US" dirty="0" smtClean="0"/>
              <a:t>		Relationship Status:</a:t>
            </a:r>
          </a:p>
          <a:p>
            <a:r>
              <a:rPr lang="en-US" dirty="0" smtClean="0"/>
              <a:t>		Hometown: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Biography</a:t>
            </a:r>
          </a:p>
          <a:p>
            <a:r>
              <a:rPr lang="en-US" dirty="0" smtClean="0"/>
              <a:t>		(insert a </a:t>
            </a:r>
            <a:r>
              <a:rPr lang="en-US" dirty="0" smtClean="0"/>
              <a:t>3-4 short sentences)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Famous </a:t>
            </a:r>
            <a:r>
              <a:rPr lang="en-US" dirty="0" smtClean="0"/>
              <a:t>&amp; Favorite Quotes</a:t>
            </a:r>
          </a:p>
          <a:p>
            <a:r>
              <a:rPr lang="en-US" dirty="0" smtClean="0"/>
              <a:t>		(insert 2-3 Quotes)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67710" y="1269036"/>
            <a:ext cx="7276289" cy="40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56128" y="78164"/>
            <a:ext cx="9058376" cy="684151"/>
          </a:xfrm>
          <a:prstGeom prst="roundRect">
            <a:avLst>
              <a:gd name="adj" fmla="val 26551"/>
            </a:avLst>
          </a:prstGeom>
          <a:solidFill>
            <a:srgbClr val="3A5897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101600" tIns="101600" rIns="101600" bIns="101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000" b="0" i="0" u="none" strike="noStrike" cap="none" normalizeH="0" baseline="0" noProof="1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14267" y="94275"/>
          <a:ext cx="8897000" cy="643143"/>
        </p:xfrm>
        <a:graphic>
          <a:graphicData uri="http://schemas.openxmlformats.org/drawingml/2006/table">
            <a:tbl>
              <a:tblPr/>
              <a:tblGrid>
                <a:gridCol w="1406300"/>
                <a:gridCol w="3946250"/>
                <a:gridCol w="1358730"/>
                <a:gridCol w="1106711"/>
                <a:gridCol w="1079009"/>
              </a:tblGrid>
              <a:tr h="6431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facebook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38" marR="4493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B59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Home    </a:t>
                      </a:r>
                      <a:r>
                        <a:rPr lang="en-GB" sz="18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Profile  </a:t>
                      </a:r>
                      <a:r>
                        <a:rPr lang="en-GB" sz="1800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  Friends    </a:t>
                      </a:r>
                      <a:r>
                        <a:rPr lang="en-GB" sz="18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Inbox (1)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38" marR="4493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B59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38" marR="4493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B59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Settings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38" marR="4493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B59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Log out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38" marR="4493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B5998"/>
                    </a:solidFill>
                  </a:tcPr>
                </a:tc>
              </a:tr>
            </a:tbl>
          </a:graphicData>
        </a:graphic>
      </p:graphicFrame>
      <p:pic>
        <p:nvPicPr>
          <p:cNvPr id="13" name="Content Placeholder 12" descr="Capture.JPG"/>
          <p:cNvPicPr>
            <a:picLocks noChangeAspect="1"/>
          </p:cNvPicPr>
          <p:nvPr/>
        </p:nvPicPr>
        <p:blipFill>
          <a:blip r:embed="rId5"/>
          <a:srcRect r="37643"/>
          <a:stretch>
            <a:fillRect/>
          </a:stretch>
        </p:blipFill>
        <p:spPr>
          <a:xfrm>
            <a:off x="66653" y="3572903"/>
            <a:ext cx="1914525" cy="6720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1751" y="4231025"/>
            <a:ext cx="1914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Friends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4891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85624" y="151904"/>
            <a:ext cx="9058376" cy="684151"/>
          </a:xfrm>
          <a:prstGeom prst="roundRect">
            <a:avLst>
              <a:gd name="adj" fmla="val 26551"/>
            </a:avLst>
          </a:prstGeom>
          <a:solidFill>
            <a:srgbClr val="3A5897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101600" tIns="101600" rIns="101600" bIns="101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000" b="0" i="0" u="none" strike="noStrike" cap="none" normalizeH="0" baseline="0" noProof="1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8393" y="199165"/>
            <a:ext cx="1842627" cy="6368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466741" y="200751"/>
            <a:ext cx="4292266" cy="63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Home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Profile     Friends     Inbox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Helvetica"/>
              <a:ea typeface="Times New Roman" charset="0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66741" y="954271"/>
            <a:ext cx="642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PROFILE NAME HERE </a:t>
            </a:r>
            <a:r>
              <a:rPr lang="en-US" dirty="0" smtClean="0"/>
              <a:t>status sentence here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67710" y="1673274"/>
            <a:ext cx="72762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Work and Education</a:t>
            </a:r>
          </a:p>
          <a:p>
            <a:r>
              <a:rPr lang="en-US" dirty="0" smtClean="0"/>
              <a:t>Employers</a:t>
            </a:r>
          </a:p>
          <a:p>
            <a:endParaRPr lang="en-US" dirty="0" smtClean="0"/>
          </a:p>
          <a:p>
            <a:r>
              <a:rPr lang="en-US" dirty="0" smtClean="0"/>
              <a:t>College/High School</a:t>
            </a:r>
          </a:p>
          <a:p>
            <a:endParaRPr lang="en-US" dirty="0" smtClean="0"/>
          </a:p>
          <a:p>
            <a:r>
              <a:rPr lang="en-US" b="1" dirty="0" smtClean="0"/>
              <a:t>Likes and Interests</a:t>
            </a:r>
          </a:p>
          <a:p>
            <a:r>
              <a:rPr lang="en-US" dirty="0" smtClean="0"/>
              <a:t>Interests</a:t>
            </a:r>
          </a:p>
          <a:p>
            <a:r>
              <a:rPr lang="en-US" dirty="0" smtClean="0"/>
              <a:t>Music</a:t>
            </a:r>
          </a:p>
          <a:p>
            <a:r>
              <a:rPr lang="en-US" dirty="0" smtClean="0"/>
              <a:t>Books</a:t>
            </a:r>
          </a:p>
          <a:p>
            <a:r>
              <a:rPr lang="en-US" dirty="0" smtClean="0"/>
              <a:t>Movies</a:t>
            </a:r>
          </a:p>
          <a:p>
            <a:r>
              <a:rPr lang="en-US" dirty="0" smtClean="0"/>
              <a:t>Television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67710" y="1269036"/>
            <a:ext cx="7276289" cy="40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Content Placeholder 12" descr="Capture.JPG"/>
          <p:cNvPicPr>
            <a:picLocks noChangeAspect="1"/>
          </p:cNvPicPr>
          <p:nvPr/>
        </p:nvPicPr>
        <p:blipFill>
          <a:blip r:embed="rId6"/>
          <a:srcRect r="37643"/>
          <a:stretch>
            <a:fillRect/>
          </a:stretch>
        </p:blipFill>
        <p:spPr>
          <a:xfrm>
            <a:off x="66653" y="3572903"/>
            <a:ext cx="1914525" cy="67209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1751" y="4231025"/>
            <a:ext cx="1914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Friends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4891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85624" y="151904"/>
            <a:ext cx="9058376" cy="684151"/>
          </a:xfrm>
          <a:prstGeom prst="roundRect">
            <a:avLst>
              <a:gd name="adj" fmla="val 26551"/>
            </a:avLst>
          </a:prstGeom>
          <a:solidFill>
            <a:srgbClr val="3A5897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101600" tIns="101600" rIns="101600" bIns="101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000" b="0" i="0" u="none" strike="noStrike" cap="none" normalizeH="0" baseline="0" noProof="1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8393" y="199165"/>
            <a:ext cx="1842627" cy="6368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466741" y="200751"/>
            <a:ext cx="4292266" cy="63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Home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Profile     Friends     Inbox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Helvetica"/>
              <a:ea typeface="Times New Roman" charset="0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66741" y="954271"/>
            <a:ext cx="642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Friends of (PROFILE NAME)</a:t>
            </a:r>
            <a:endParaRPr lang="en-US" dirty="0"/>
          </a:p>
        </p:txBody>
      </p:sp>
      <p:pic>
        <p:nvPicPr>
          <p:cNvPr id="11" name="Picture 10" descr="Friend Lis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109" y="909795"/>
            <a:ext cx="1880659" cy="5845715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2437245" y="1680848"/>
          <a:ext cx="6424340" cy="4959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2170"/>
                <a:gridCol w="3212170"/>
              </a:tblGrid>
              <a:tr h="123995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Extra Info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Extra Info</a:t>
                      </a:r>
                    </a:p>
                    <a:p>
                      <a:pPr algn="r"/>
                      <a:endParaRPr lang="en-US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39952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Extra Info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Extra Info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39952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Extra Info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Extra Info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39952"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Extra Info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Extra Info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2" name="Picture 21" descr="profile pi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3727" y="3038984"/>
            <a:ext cx="850900" cy="10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 descr="profile pi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3727" y="1787016"/>
            <a:ext cx="850900" cy="10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 descr="profile pi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3727" y="5503596"/>
            <a:ext cx="850900" cy="10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Picture 24" descr="profile pi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3727" y="4251628"/>
            <a:ext cx="850900" cy="10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 descr="profile pi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3789" y="3053732"/>
            <a:ext cx="850900" cy="10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 descr="profile pi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3789" y="1801764"/>
            <a:ext cx="850900" cy="10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Picture 27" descr="profile pi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3789" y="5518344"/>
            <a:ext cx="850900" cy="10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 descr="profile pi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3789" y="4266376"/>
            <a:ext cx="850900" cy="1016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667539" y="2809192"/>
            <a:ext cx="1072103" cy="3784938"/>
            <a:chOff x="2667539" y="2809192"/>
            <a:chExt cx="1072103" cy="3784938"/>
          </a:xfrm>
        </p:grpSpPr>
        <p:pic>
          <p:nvPicPr>
            <p:cNvPr id="16" name="Picture 15" descr="your-face-here-copy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67539" y="2809192"/>
              <a:ext cx="1072103" cy="1276371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8" name="Picture 17" descr="your-face-here-copy.jpg"/>
            <p:cNvPicPr>
              <a:picLocks noChangeAspect="1"/>
            </p:cNvPicPr>
            <p:nvPr/>
          </p:nvPicPr>
          <p:blipFill>
            <a:blip r:embed="rId4"/>
            <a:srcRect t="2399"/>
            <a:stretch>
              <a:fillRect/>
            </a:stretch>
          </p:blipFill>
          <p:spPr>
            <a:xfrm>
              <a:off x="2667539" y="4085563"/>
              <a:ext cx="1072103" cy="1245745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0" name="Picture 19" descr="your-face-here-copy.jpg"/>
            <p:cNvPicPr>
              <a:picLocks noChangeAspect="1"/>
            </p:cNvPicPr>
            <p:nvPr/>
          </p:nvPicPr>
          <p:blipFill>
            <a:blip r:embed="rId4"/>
            <a:srcRect t="15408"/>
            <a:stretch>
              <a:fillRect/>
            </a:stretch>
          </p:blipFill>
          <p:spPr>
            <a:xfrm>
              <a:off x="2667539" y="5514422"/>
              <a:ext cx="1072103" cy="1079708"/>
            </a:xfrm>
            <a:prstGeom prst="rect">
              <a:avLst/>
            </a:prstGeom>
            <a:ln w="3175">
              <a:noFill/>
            </a:ln>
          </p:spPr>
        </p:pic>
      </p:grpSp>
      <p:sp>
        <p:nvSpPr>
          <p:cNvPr id="10" name="Rectangle 9"/>
          <p:cNvSpPr/>
          <p:nvPr/>
        </p:nvSpPr>
        <p:spPr>
          <a:xfrm>
            <a:off x="0" y="0"/>
            <a:ext cx="9144000" cy="14891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85624" y="151904"/>
            <a:ext cx="9058376" cy="684151"/>
          </a:xfrm>
          <a:prstGeom prst="roundRect">
            <a:avLst>
              <a:gd name="adj" fmla="val 26551"/>
            </a:avLst>
          </a:prstGeom>
          <a:solidFill>
            <a:srgbClr val="3A5897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101600" tIns="101600" rIns="101600" bIns="101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000" b="0" i="0" u="none" strike="noStrike" cap="none" normalizeH="0" baseline="0" noProof="1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8393" y="199165"/>
            <a:ext cx="1842627" cy="6368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466741" y="200751"/>
            <a:ext cx="4292266" cy="63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Home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Profile     Friends     Inbox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Helvetica"/>
              <a:ea typeface="Times New Roman" charset="0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02047" y="200751"/>
            <a:ext cx="1041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Logout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66741" y="954271"/>
            <a:ext cx="642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PROFILE NAME HERE </a:t>
            </a:r>
            <a:r>
              <a:rPr lang="en-US" dirty="0" smtClean="0"/>
              <a:t>status sentence here</a:t>
            </a:r>
            <a:endParaRPr lang="en-US" dirty="0"/>
          </a:p>
        </p:txBody>
      </p:sp>
      <p:pic>
        <p:nvPicPr>
          <p:cNvPr id="15" name="Content Placeholder 14" descr="Mind.JPG"/>
          <p:cNvPicPr>
            <a:picLocks noGrp="1" noChangeAspect="1"/>
          </p:cNvPicPr>
          <p:nvPr>
            <p:ph sz="quarter" idx="4294967295"/>
          </p:nvPr>
        </p:nvPicPr>
        <p:blipFill>
          <a:blip r:embed="rId6"/>
          <a:stretch>
            <a:fillRect/>
          </a:stretch>
        </p:blipFill>
        <p:spPr>
          <a:xfrm>
            <a:off x="2466740" y="1307239"/>
            <a:ext cx="6677259" cy="1458189"/>
          </a:xfrm>
          <a:prstGeom prst="rect">
            <a:avLst/>
          </a:prstGeom>
        </p:spPr>
      </p:pic>
      <p:graphicFrame>
        <p:nvGraphicFramePr>
          <p:cNvPr id="19" name="Content Placeholder 18"/>
          <p:cNvGraphicFramePr>
            <a:graphicFrameLocks noGrp="1"/>
          </p:cNvGraphicFramePr>
          <p:nvPr>
            <p:ph sz="half" idx="4294967295"/>
          </p:nvPr>
        </p:nvGraphicFramePr>
        <p:xfrm>
          <a:off x="2466741" y="2841628"/>
          <a:ext cx="6424340" cy="3784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195"/>
                <a:gridCol w="4799145"/>
              </a:tblGrid>
              <a:tr h="12616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Person’s Name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comment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616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Person’s Name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comment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616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Person’s Name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comment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6" name="Content Placeholder 12" descr="Capture.JPG"/>
          <p:cNvPicPr>
            <a:picLocks noChangeAspect="1"/>
          </p:cNvPicPr>
          <p:nvPr/>
        </p:nvPicPr>
        <p:blipFill>
          <a:blip r:embed="rId7"/>
          <a:srcRect r="37643"/>
          <a:stretch>
            <a:fillRect/>
          </a:stretch>
        </p:blipFill>
        <p:spPr>
          <a:xfrm>
            <a:off x="160437" y="3572903"/>
            <a:ext cx="1914525" cy="67209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15535" y="4231025"/>
            <a:ext cx="1914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Friends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268</Words>
  <Application>Microsoft Office PowerPoint</Application>
  <PresentationFormat>On-screen Show (4:3)</PresentationFormat>
  <Paragraphs>80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Profile of : (Enter Person’s Name Here)</vt:lpstr>
      <vt:lpstr>Slide 2</vt:lpstr>
      <vt:lpstr>Slide 3</vt:lpstr>
      <vt:lpstr>Slide 4</vt:lpstr>
      <vt:lpstr>Slide 5</vt:lpstr>
    </vt:vector>
  </TitlesOfParts>
  <Company>Denver Community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Facebook Profile</dc:title>
  <dc:subject>Facebook Profile</dc:subject>
  <dc:creator>Bridget Robinson</dc:creator>
  <cp:keywords>Facebook Profile, Fake Facebook, Learning can be fun, learningcanbefun</cp:keywords>
  <dc:description>Created by Bridget Schimara - Robinson </dc:description>
  <cp:lastModifiedBy>brobinson</cp:lastModifiedBy>
  <cp:revision>18</cp:revision>
  <dcterms:created xsi:type="dcterms:W3CDTF">2010-05-10T16:25:57Z</dcterms:created>
  <dcterms:modified xsi:type="dcterms:W3CDTF">2011-10-26T18:33:40Z</dcterms:modified>
</cp:coreProperties>
</file>